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4" r:id="rId2"/>
    <p:sldId id="267" r:id="rId3"/>
    <p:sldId id="356" r:id="rId4"/>
    <p:sldId id="757" r:id="rId5"/>
    <p:sldId id="781" r:id="rId6"/>
    <p:sldId id="758" r:id="rId7"/>
    <p:sldId id="783" r:id="rId8"/>
    <p:sldId id="784" r:id="rId9"/>
    <p:sldId id="779" r:id="rId10"/>
    <p:sldId id="755" r:id="rId11"/>
    <p:sldId id="780" r:id="rId12"/>
    <p:sldId id="762" r:id="rId13"/>
    <p:sldId id="761" r:id="rId14"/>
    <p:sldId id="782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1344" userDrawn="1">
          <p15:clr>
            <a:srgbClr val="A4A3A4"/>
          </p15:clr>
        </p15:guide>
        <p15:guide id="4" orient="horz" pos="1933" userDrawn="1">
          <p15:clr>
            <a:srgbClr val="A4A3A4"/>
          </p15:clr>
        </p15:guide>
        <p15:guide id="5" orient="horz" pos="2623" userDrawn="1">
          <p15:clr>
            <a:srgbClr val="A4A3A4"/>
          </p15:clr>
        </p15:guide>
        <p15:guide id="6" orient="horz" pos="33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882"/>
    <p:restoredTop sz="80151"/>
  </p:normalViewPr>
  <p:slideViewPr>
    <p:cSldViewPr snapToGrid="0" snapToObjects="1">
      <p:cViewPr>
        <p:scale>
          <a:sx n="82" d="100"/>
          <a:sy n="82" d="100"/>
        </p:scale>
        <p:origin x="928" y="560"/>
      </p:cViewPr>
      <p:guideLst>
        <p:guide pos="3840"/>
        <p:guide orient="horz" pos="1344"/>
        <p:guide orient="horz" pos="1933"/>
        <p:guide orient="horz" pos="2623"/>
        <p:guide orient="horz" pos="3317"/>
      </p:guideLst>
    </p:cSldViewPr>
  </p:slideViewPr>
  <p:outlineViewPr>
    <p:cViewPr>
      <p:scale>
        <a:sx n="33" d="100"/>
        <a:sy n="33" d="100"/>
      </p:scale>
      <p:origin x="0" y="-1952"/>
    </p:cViewPr>
  </p:outlineViewPr>
  <p:notesTextViewPr>
    <p:cViewPr>
      <p:scale>
        <a:sx n="85" d="100"/>
        <a:sy n="85" d="100"/>
      </p:scale>
      <p:origin x="0" y="0"/>
    </p:cViewPr>
  </p:notesTextViewPr>
  <p:notesViewPr>
    <p:cSldViewPr snapToGrid="0" snapToObjects="1">
      <p:cViewPr varScale="1">
        <p:scale>
          <a:sx n="96" d="100"/>
          <a:sy n="96" d="100"/>
        </p:scale>
        <p:origin x="228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7B58C7-534A-E146-A03A-33E2C9B920AE}" type="doc">
      <dgm:prSet loTypeId="urn:microsoft.com/office/officeart/2008/layout/VerticalCurved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99E402-AE9B-0948-8B29-BBEEADE17942}">
      <dgm:prSet phldrT="[Text]"/>
      <dgm:spPr/>
      <dgm:t>
        <a:bodyPr/>
        <a:lstStyle/>
        <a:p>
          <a:r>
            <a:rPr lang="ru-RU" dirty="0" smtClean="0"/>
            <a:t>Сохранение на </a:t>
          </a:r>
          <a:r>
            <a:rPr lang="en-US" dirty="0" err="1" smtClean="0"/>
            <a:t>SharedPref</a:t>
          </a:r>
          <a:endParaRPr lang="en-US" dirty="0"/>
        </a:p>
      </dgm:t>
    </dgm:pt>
    <dgm:pt modelId="{FFCCDC87-44D7-FA4D-8CCB-D8F9EBF81559}" type="parTrans" cxnId="{DC54D6D4-CEF5-9341-9976-55852109BEE2}">
      <dgm:prSet/>
      <dgm:spPr/>
      <dgm:t>
        <a:bodyPr/>
        <a:lstStyle/>
        <a:p>
          <a:endParaRPr lang="en-US"/>
        </a:p>
      </dgm:t>
    </dgm:pt>
    <dgm:pt modelId="{4CBC3BC2-539E-5442-96D0-245831D7C3E5}" type="sibTrans" cxnId="{DC54D6D4-CEF5-9341-9976-55852109BEE2}">
      <dgm:prSet/>
      <dgm:spPr/>
      <dgm:t>
        <a:bodyPr/>
        <a:lstStyle/>
        <a:p>
          <a:endParaRPr lang="en-US"/>
        </a:p>
      </dgm:t>
    </dgm:pt>
    <dgm:pt modelId="{16BE6DF6-A82A-1249-8597-AD5011EBD4AB}">
      <dgm:prSet phldrT="[Text]"/>
      <dgm:spPr/>
      <dgm:t>
        <a:bodyPr/>
        <a:lstStyle/>
        <a:p>
          <a:r>
            <a:rPr lang="ru-RU" dirty="0" smtClean="0"/>
            <a:t>Классная игра</a:t>
          </a:r>
          <a:endParaRPr lang="en-US" dirty="0"/>
        </a:p>
      </dgm:t>
    </dgm:pt>
    <dgm:pt modelId="{5BF34EE8-58A9-B94A-9609-112D509C03FC}" type="parTrans" cxnId="{29D40AD7-B003-4247-8E0E-9EF625ECFFF2}">
      <dgm:prSet/>
      <dgm:spPr/>
      <dgm:t>
        <a:bodyPr/>
        <a:lstStyle/>
        <a:p>
          <a:endParaRPr lang="en-US"/>
        </a:p>
      </dgm:t>
    </dgm:pt>
    <dgm:pt modelId="{68D5E5B0-0704-6C41-BFBF-83EBA722D9FB}" type="sibTrans" cxnId="{29D40AD7-B003-4247-8E0E-9EF625ECFFF2}">
      <dgm:prSet/>
      <dgm:spPr/>
      <dgm:t>
        <a:bodyPr/>
        <a:lstStyle/>
        <a:p>
          <a:endParaRPr lang="en-US"/>
        </a:p>
      </dgm:t>
    </dgm:pt>
    <dgm:pt modelId="{12519B90-34AB-8040-B667-377C4694810C}">
      <dgm:prSet phldrT="[Text]"/>
      <dgm:spPr/>
      <dgm:t>
        <a:bodyPr/>
        <a:lstStyle/>
        <a:p>
          <a:r>
            <a:rPr lang="ru-RU" dirty="0" smtClean="0"/>
            <a:t>Классная музыка</a:t>
          </a:r>
          <a:endParaRPr lang="en-US" dirty="0"/>
        </a:p>
      </dgm:t>
    </dgm:pt>
    <dgm:pt modelId="{7F138F92-8DCF-C141-8DE2-71AE418B0D74}" type="parTrans" cxnId="{DF11336C-8DE8-CB4B-B739-B6BAE37D6044}">
      <dgm:prSet/>
      <dgm:spPr/>
      <dgm:t>
        <a:bodyPr/>
        <a:lstStyle/>
        <a:p>
          <a:endParaRPr lang="en-US"/>
        </a:p>
      </dgm:t>
    </dgm:pt>
    <dgm:pt modelId="{7A937164-7B26-8C49-BFC9-4D62842BFB13}" type="sibTrans" cxnId="{DF11336C-8DE8-CB4B-B739-B6BAE37D6044}">
      <dgm:prSet/>
      <dgm:spPr/>
      <dgm:t>
        <a:bodyPr/>
        <a:lstStyle/>
        <a:p>
          <a:endParaRPr lang="en-US"/>
        </a:p>
      </dgm:t>
    </dgm:pt>
    <dgm:pt modelId="{AFB96DCB-22E1-634F-B152-CEA4995CD0B2}" type="pres">
      <dgm:prSet presAssocID="{1A7B58C7-534A-E146-A03A-33E2C9B920AE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AC67E16-57E9-914F-BFB3-89E509EF30F0}" type="pres">
      <dgm:prSet presAssocID="{1A7B58C7-534A-E146-A03A-33E2C9B920AE}" presName="Name1" presStyleCnt="0"/>
      <dgm:spPr/>
    </dgm:pt>
    <dgm:pt modelId="{91615B4C-2FAA-6443-9FD5-76E6D103BED4}" type="pres">
      <dgm:prSet presAssocID="{1A7B58C7-534A-E146-A03A-33E2C9B920AE}" presName="cycle" presStyleCnt="0"/>
      <dgm:spPr/>
    </dgm:pt>
    <dgm:pt modelId="{E8BD515D-EB60-9D4A-9D75-43C85672BCB2}" type="pres">
      <dgm:prSet presAssocID="{1A7B58C7-534A-E146-A03A-33E2C9B920AE}" presName="srcNode" presStyleLbl="node1" presStyleIdx="0" presStyleCnt="3"/>
      <dgm:spPr/>
    </dgm:pt>
    <dgm:pt modelId="{7722B085-418D-7647-B34B-C022CCBCE698}" type="pres">
      <dgm:prSet presAssocID="{1A7B58C7-534A-E146-A03A-33E2C9B920AE}" presName="conn" presStyleLbl="parChTrans1D2" presStyleIdx="0" presStyleCnt="1"/>
      <dgm:spPr/>
      <dgm:t>
        <a:bodyPr/>
        <a:lstStyle/>
        <a:p>
          <a:endParaRPr lang="en-US"/>
        </a:p>
      </dgm:t>
    </dgm:pt>
    <dgm:pt modelId="{1C7DD151-5FB5-5C40-9E70-2E327CCB2165}" type="pres">
      <dgm:prSet presAssocID="{1A7B58C7-534A-E146-A03A-33E2C9B920AE}" presName="extraNode" presStyleLbl="node1" presStyleIdx="0" presStyleCnt="3"/>
      <dgm:spPr/>
    </dgm:pt>
    <dgm:pt modelId="{049CE5A4-52B3-D949-83BA-D67B56ABB611}" type="pres">
      <dgm:prSet presAssocID="{1A7B58C7-534A-E146-A03A-33E2C9B920AE}" presName="dstNode" presStyleLbl="node1" presStyleIdx="0" presStyleCnt="3"/>
      <dgm:spPr/>
    </dgm:pt>
    <dgm:pt modelId="{E5E23247-EB58-DC4A-A36D-B8CE02DBD722}" type="pres">
      <dgm:prSet presAssocID="{AA99E402-AE9B-0948-8B29-BBEEADE17942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3D0DC1-B86C-364D-87BE-E3A86F1337F8}" type="pres">
      <dgm:prSet presAssocID="{AA99E402-AE9B-0948-8B29-BBEEADE17942}" presName="accent_1" presStyleCnt="0"/>
      <dgm:spPr/>
    </dgm:pt>
    <dgm:pt modelId="{64285C06-24A0-2740-9127-4197AE443B80}" type="pres">
      <dgm:prSet presAssocID="{AA99E402-AE9B-0948-8B29-BBEEADE17942}" presName="accentRepeatNode" presStyleLbl="solidFgAcc1" presStyleIdx="0" presStyleCnt="3"/>
      <dgm:spPr/>
    </dgm:pt>
    <dgm:pt modelId="{0C088FF1-45C9-774F-B33F-675CCDBD2602}" type="pres">
      <dgm:prSet presAssocID="{16BE6DF6-A82A-1249-8597-AD5011EBD4AB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05C129-179A-5A44-9B3D-F4F68BB0C879}" type="pres">
      <dgm:prSet presAssocID="{16BE6DF6-A82A-1249-8597-AD5011EBD4AB}" presName="accent_2" presStyleCnt="0"/>
      <dgm:spPr/>
    </dgm:pt>
    <dgm:pt modelId="{C9F4369B-854A-DA48-8495-E3CFCA2DE4D4}" type="pres">
      <dgm:prSet presAssocID="{16BE6DF6-A82A-1249-8597-AD5011EBD4AB}" presName="accentRepeatNode" presStyleLbl="solidFgAcc1" presStyleIdx="1" presStyleCnt="3"/>
      <dgm:spPr/>
    </dgm:pt>
    <dgm:pt modelId="{DC7D1C0E-93FF-874E-B092-2C2C6749A05B}" type="pres">
      <dgm:prSet presAssocID="{12519B90-34AB-8040-B667-377C4694810C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E16823-7490-314C-98B8-0A10FAE28A59}" type="pres">
      <dgm:prSet presAssocID="{12519B90-34AB-8040-B667-377C4694810C}" presName="accent_3" presStyleCnt="0"/>
      <dgm:spPr/>
    </dgm:pt>
    <dgm:pt modelId="{DBB4CF14-8148-9D46-B22F-DCDE0A12D876}" type="pres">
      <dgm:prSet presAssocID="{12519B90-34AB-8040-B667-377C4694810C}" presName="accentRepeatNode" presStyleLbl="solidFgAcc1" presStyleIdx="2" presStyleCnt="3"/>
      <dgm:spPr/>
    </dgm:pt>
  </dgm:ptLst>
  <dgm:cxnLst>
    <dgm:cxn modelId="{DF11336C-8DE8-CB4B-B739-B6BAE37D6044}" srcId="{1A7B58C7-534A-E146-A03A-33E2C9B920AE}" destId="{12519B90-34AB-8040-B667-377C4694810C}" srcOrd="2" destOrd="0" parTransId="{7F138F92-8DCF-C141-8DE2-71AE418B0D74}" sibTransId="{7A937164-7B26-8C49-BFC9-4D62842BFB13}"/>
    <dgm:cxn modelId="{44312081-30AC-F74A-AB59-991CE615DAD3}" type="presOf" srcId="{4CBC3BC2-539E-5442-96D0-245831D7C3E5}" destId="{7722B085-418D-7647-B34B-C022CCBCE698}" srcOrd="0" destOrd="0" presId="urn:microsoft.com/office/officeart/2008/layout/VerticalCurvedList"/>
    <dgm:cxn modelId="{D1211A97-DF1A-4E4F-8910-1F106D05EF06}" type="presOf" srcId="{AA99E402-AE9B-0948-8B29-BBEEADE17942}" destId="{E5E23247-EB58-DC4A-A36D-B8CE02DBD722}" srcOrd="0" destOrd="0" presId="urn:microsoft.com/office/officeart/2008/layout/VerticalCurvedList"/>
    <dgm:cxn modelId="{29D40AD7-B003-4247-8E0E-9EF625ECFFF2}" srcId="{1A7B58C7-534A-E146-A03A-33E2C9B920AE}" destId="{16BE6DF6-A82A-1249-8597-AD5011EBD4AB}" srcOrd="1" destOrd="0" parTransId="{5BF34EE8-58A9-B94A-9609-112D509C03FC}" sibTransId="{68D5E5B0-0704-6C41-BFBF-83EBA722D9FB}"/>
    <dgm:cxn modelId="{11FF97B3-0585-9248-A1F6-EC5E4351AA8C}" type="presOf" srcId="{12519B90-34AB-8040-B667-377C4694810C}" destId="{DC7D1C0E-93FF-874E-B092-2C2C6749A05B}" srcOrd="0" destOrd="0" presId="urn:microsoft.com/office/officeart/2008/layout/VerticalCurvedList"/>
    <dgm:cxn modelId="{A738159E-AD54-8642-A01A-232F81B5E621}" type="presOf" srcId="{1A7B58C7-534A-E146-A03A-33E2C9B920AE}" destId="{AFB96DCB-22E1-634F-B152-CEA4995CD0B2}" srcOrd="0" destOrd="0" presId="urn:microsoft.com/office/officeart/2008/layout/VerticalCurvedList"/>
    <dgm:cxn modelId="{DC54D6D4-CEF5-9341-9976-55852109BEE2}" srcId="{1A7B58C7-534A-E146-A03A-33E2C9B920AE}" destId="{AA99E402-AE9B-0948-8B29-BBEEADE17942}" srcOrd="0" destOrd="0" parTransId="{FFCCDC87-44D7-FA4D-8CCB-D8F9EBF81559}" sibTransId="{4CBC3BC2-539E-5442-96D0-245831D7C3E5}"/>
    <dgm:cxn modelId="{91B74C11-B7F4-0A4B-9C0D-C4A4A8948D47}" type="presOf" srcId="{16BE6DF6-A82A-1249-8597-AD5011EBD4AB}" destId="{0C088FF1-45C9-774F-B33F-675CCDBD2602}" srcOrd="0" destOrd="0" presId="urn:microsoft.com/office/officeart/2008/layout/VerticalCurvedList"/>
    <dgm:cxn modelId="{46E96DE4-9D47-6446-8EA8-E53E548DD7C0}" type="presParOf" srcId="{AFB96DCB-22E1-634F-B152-CEA4995CD0B2}" destId="{2AC67E16-57E9-914F-BFB3-89E509EF30F0}" srcOrd="0" destOrd="0" presId="urn:microsoft.com/office/officeart/2008/layout/VerticalCurvedList"/>
    <dgm:cxn modelId="{FCD4A327-F8A2-9B44-9924-762EF5960302}" type="presParOf" srcId="{2AC67E16-57E9-914F-BFB3-89E509EF30F0}" destId="{91615B4C-2FAA-6443-9FD5-76E6D103BED4}" srcOrd="0" destOrd="0" presId="urn:microsoft.com/office/officeart/2008/layout/VerticalCurvedList"/>
    <dgm:cxn modelId="{3D47BD3B-6976-4F46-889B-87C1ABE3C254}" type="presParOf" srcId="{91615B4C-2FAA-6443-9FD5-76E6D103BED4}" destId="{E8BD515D-EB60-9D4A-9D75-43C85672BCB2}" srcOrd="0" destOrd="0" presId="urn:microsoft.com/office/officeart/2008/layout/VerticalCurvedList"/>
    <dgm:cxn modelId="{8F486AEA-8A6F-294C-AF6A-E5BF45E53F4F}" type="presParOf" srcId="{91615B4C-2FAA-6443-9FD5-76E6D103BED4}" destId="{7722B085-418D-7647-B34B-C022CCBCE698}" srcOrd="1" destOrd="0" presId="urn:microsoft.com/office/officeart/2008/layout/VerticalCurvedList"/>
    <dgm:cxn modelId="{E8558212-D094-9A4D-B1DE-9445179CA283}" type="presParOf" srcId="{91615B4C-2FAA-6443-9FD5-76E6D103BED4}" destId="{1C7DD151-5FB5-5C40-9E70-2E327CCB2165}" srcOrd="2" destOrd="0" presId="urn:microsoft.com/office/officeart/2008/layout/VerticalCurvedList"/>
    <dgm:cxn modelId="{4DD44C7C-9A6D-794A-9229-A3ADB70FBFF8}" type="presParOf" srcId="{91615B4C-2FAA-6443-9FD5-76E6D103BED4}" destId="{049CE5A4-52B3-D949-83BA-D67B56ABB611}" srcOrd="3" destOrd="0" presId="urn:microsoft.com/office/officeart/2008/layout/VerticalCurvedList"/>
    <dgm:cxn modelId="{A1D73FE1-BD35-D644-829C-B9C4113A905A}" type="presParOf" srcId="{2AC67E16-57E9-914F-BFB3-89E509EF30F0}" destId="{E5E23247-EB58-DC4A-A36D-B8CE02DBD722}" srcOrd="1" destOrd="0" presId="urn:microsoft.com/office/officeart/2008/layout/VerticalCurvedList"/>
    <dgm:cxn modelId="{5F868C26-E1CD-694B-8A33-18F51AF3DFE4}" type="presParOf" srcId="{2AC67E16-57E9-914F-BFB3-89E509EF30F0}" destId="{D03D0DC1-B86C-364D-87BE-E3A86F1337F8}" srcOrd="2" destOrd="0" presId="urn:microsoft.com/office/officeart/2008/layout/VerticalCurvedList"/>
    <dgm:cxn modelId="{82F1436B-44A5-0C4C-A7FD-2DA439AAE636}" type="presParOf" srcId="{D03D0DC1-B86C-364D-87BE-E3A86F1337F8}" destId="{64285C06-24A0-2740-9127-4197AE443B80}" srcOrd="0" destOrd="0" presId="urn:microsoft.com/office/officeart/2008/layout/VerticalCurvedList"/>
    <dgm:cxn modelId="{4DEAE3EC-09F3-7848-AE72-8E0C03E0DE15}" type="presParOf" srcId="{2AC67E16-57E9-914F-BFB3-89E509EF30F0}" destId="{0C088FF1-45C9-774F-B33F-675CCDBD2602}" srcOrd="3" destOrd="0" presId="urn:microsoft.com/office/officeart/2008/layout/VerticalCurvedList"/>
    <dgm:cxn modelId="{80CCF6F6-8911-3D4D-94EB-B43CA7B5208C}" type="presParOf" srcId="{2AC67E16-57E9-914F-BFB3-89E509EF30F0}" destId="{C805C129-179A-5A44-9B3D-F4F68BB0C879}" srcOrd="4" destOrd="0" presId="urn:microsoft.com/office/officeart/2008/layout/VerticalCurvedList"/>
    <dgm:cxn modelId="{8F7582D2-BDA6-9747-978E-D2F1B09A02E0}" type="presParOf" srcId="{C805C129-179A-5A44-9B3D-F4F68BB0C879}" destId="{C9F4369B-854A-DA48-8495-E3CFCA2DE4D4}" srcOrd="0" destOrd="0" presId="urn:microsoft.com/office/officeart/2008/layout/VerticalCurvedList"/>
    <dgm:cxn modelId="{7BF7A8CB-C0AD-0549-B055-B1EE4EBD0C05}" type="presParOf" srcId="{2AC67E16-57E9-914F-BFB3-89E509EF30F0}" destId="{DC7D1C0E-93FF-874E-B092-2C2C6749A05B}" srcOrd="5" destOrd="0" presId="urn:microsoft.com/office/officeart/2008/layout/VerticalCurvedList"/>
    <dgm:cxn modelId="{C8665733-9905-264C-8B97-2909DA3EC338}" type="presParOf" srcId="{2AC67E16-57E9-914F-BFB3-89E509EF30F0}" destId="{98E16823-7490-314C-98B8-0A10FAE28A59}" srcOrd="6" destOrd="0" presId="urn:microsoft.com/office/officeart/2008/layout/VerticalCurvedList"/>
    <dgm:cxn modelId="{0054D9F9-C4CA-FD4A-9FF4-F71D0E9054E1}" type="presParOf" srcId="{98E16823-7490-314C-98B8-0A10FAE28A59}" destId="{DBB4CF14-8148-9D46-B22F-DCDE0A12D87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6D66A2D-B44E-CD4F-8B56-0BD9E05C969D}" type="doc">
      <dgm:prSet loTypeId="urn:microsoft.com/office/officeart/2008/layout/VerticalAccent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4A3082F-69ED-DC4B-9E1A-A2DF8B32E52E}">
      <dgm:prSet phldrT="[Text]"/>
      <dgm:spPr/>
      <dgm:t>
        <a:bodyPr/>
        <a:lstStyle/>
        <a:p>
          <a:r>
            <a:rPr lang="ru-RU" dirty="0" smtClean="0"/>
            <a:t>Финальный размер 30</a:t>
          </a:r>
          <a:r>
            <a:rPr lang="en-US" dirty="0" smtClean="0"/>
            <a:t>KB (</a:t>
          </a:r>
          <a:r>
            <a:rPr lang="ru-RU" dirty="0" smtClean="0"/>
            <a:t>без иконки</a:t>
          </a:r>
          <a:r>
            <a:rPr lang="en-US" dirty="0" smtClean="0"/>
            <a:t>)</a:t>
          </a:r>
          <a:endParaRPr lang="en-US" dirty="0"/>
        </a:p>
      </dgm:t>
    </dgm:pt>
    <dgm:pt modelId="{ED75F7DF-A35A-8A43-AFB4-DA6036792E15}" type="parTrans" cxnId="{211BE4D5-3E84-5042-849F-1C6B6608E2BE}">
      <dgm:prSet/>
      <dgm:spPr/>
      <dgm:t>
        <a:bodyPr/>
        <a:lstStyle/>
        <a:p>
          <a:endParaRPr lang="en-US"/>
        </a:p>
      </dgm:t>
    </dgm:pt>
    <dgm:pt modelId="{3E793345-829C-784F-B579-F019639683F0}" type="sibTrans" cxnId="{211BE4D5-3E84-5042-849F-1C6B6608E2BE}">
      <dgm:prSet/>
      <dgm:spPr/>
      <dgm:t>
        <a:bodyPr/>
        <a:lstStyle/>
        <a:p>
          <a:endParaRPr lang="en-US"/>
        </a:p>
      </dgm:t>
    </dgm:pt>
    <dgm:pt modelId="{80DDD74A-2780-354A-B7B5-11A00ED14390}">
      <dgm:prSet/>
      <dgm:spPr/>
      <dgm:t>
        <a:bodyPr/>
        <a:lstStyle/>
        <a:p>
          <a:r>
            <a:rPr lang="en-US" dirty="0" smtClean="0"/>
            <a:t> </a:t>
          </a:r>
          <a:r>
            <a:rPr lang="ru-RU" dirty="0" smtClean="0"/>
            <a:t>Финальный размер </a:t>
          </a:r>
          <a:r>
            <a:rPr lang="en-US" dirty="0" smtClean="0"/>
            <a:t>90KB (</a:t>
          </a:r>
          <a:r>
            <a:rPr lang="ru-RU" dirty="0" smtClean="0"/>
            <a:t>с иконкой</a:t>
          </a:r>
          <a:r>
            <a:rPr lang="en-US" dirty="0" smtClean="0"/>
            <a:t>)</a:t>
          </a:r>
          <a:endParaRPr lang="en-US" dirty="0"/>
        </a:p>
      </dgm:t>
    </dgm:pt>
    <dgm:pt modelId="{F814D97E-AB08-0A47-A22F-DC27547B2158}" type="parTrans" cxnId="{A0FC2FEB-11AA-7A4C-958B-9634AF1BC73D}">
      <dgm:prSet/>
      <dgm:spPr/>
      <dgm:t>
        <a:bodyPr/>
        <a:lstStyle/>
        <a:p>
          <a:endParaRPr lang="en-US"/>
        </a:p>
      </dgm:t>
    </dgm:pt>
    <dgm:pt modelId="{23E82C4E-00B7-7542-BD78-271094B1C8CA}" type="sibTrans" cxnId="{A0FC2FEB-11AA-7A4C-958B-9634AF1BC73D}">
      <dgm:prSet/>
      <dgm:spPr/>
      <dgm:t>
        <a:bodyPr/>
        <a:lstStyle/>
        <a:p>
          <a:endParaRPr lang="en-US"/>
        </a:p>
      </dgm:t>
    </dgm:pt>
    <dgm:pt modelId="{D8DC0C39-11E0-AA44-B5CF-5BD984B1FDE7}">
      <dgm:prSet/>
      <dgm:spPr/>
      <dgm:t>
        <a:bodyPr/>
        <a:lstStyle/>
        <a:p>
          <a:r>
            <a:rPr lang="ru-RU" dirty="0" smtClean="0"/>
            <a:t>Реализовано по ТЗ</a:t>
          </a:r>
          <a:endParaRPr lang="en-US" dirty="0"/>
        </a:p>
      </dgm:t>
    </dgm:pt>
    <dgm:pt modelId="{1C7E748E-CA1C-1141-AC4A-DBEF1C0493BF}" type="parTrans" cxnId="{8F5AF543-BC7B-724C-B938-55836058A63C}">
      <dgm:prSet/>
      <dgm:spPr/>
      <dgm:t>
        <a:bodyPr/>
        <a:lstStyle/>
        <a:p>
          <a:endParaRPr lang="en-US"/>
        </a:p>
      </dgm:t>
    </dgm:pt>
    <dgm:pt modelId="{76A7F751-2E94-CA45-80D4-4D95E4C1A659}" type="sibTrans" cxnId="{8F5AF543-BC7B-724C-B938-55836058A63C}">
      <dgm:prSet/>
      <dgm:spPr/>
      <dgm:t>
        <a:bodyPr/>
        <a:lstStyle/>
        <a:p>
          <a:endParaRPr lang="en-US"/>
        </a:p>
      </dgm:t>
    </dgm:pt>
    <dgm:pt modelId="{3207AECE-5724-BA4E-AB1D-98C9C4327776}" type="pres">
      <dgm:prSet presAssocID="{96D66A2D-B44E-CD4F-8B56-0BD9E05C969D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endParaRPr lang="en-US"/>
        </a:p>
      </dgm:t>
    </dgm:pt>
    <dgm:pt modelId="{ECEEE9D3-DD35-9748-B21A-4C2FC6C2EEE0}" type="pres">
      <dgm:prSet presAssocID="{E4A3082F-69ED-DC4B-9E1A-A2DF8B32E52E}" presName="parenttextcomposite" presStyleCnt="0"/>
      <dgm:spPr/>
    </dgm:pt>
    <dgm:pt modelId="{337E8830-1946-3C49-BA7D-A3F1F45A2C7A}" type="pres">
      <dgm:prSet presAssocID="{E4A3082F-69ED-DC4B-9E1A-A2DF8B32E52E}" presName="parenttext" presStyleLbl="revTx" presStyleIdx="0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A102E1-F8C1-D84A-A6E8-3DC4F99A2439}" type="pres">
      <dgm:prSet presAssocID="{E4A3082F-69ED-DC4B-9E1A-A2DF8B32E52E}" presName="parallelogramComposite" presStyleCnt="0"/>
      <dgm:spPr/>
    </dgm:pt>
    <dgm:pt modelId="{46B562CE-662C-974D-BE8D-157EA8846D8F}" type="pres">
      <dgm:prSet presAssocID="{E4A3082F-69ED-DC4B-9E1A-A2DF8B32E52E}" presName="parallelogram1" presStyleLbl="alignNode1" presStyleIdx="0" presStyleCnt="21"/>
      <dgm:spPr/>
    </dgm:pt>
    <dgm:pt modelId="{A8B95DEA-A7CC-BB46-A08D-30B02B8FEA54}" type="pres">
      <dgm:prSet presAssocID="{E4A3082F-69ED-DC4B-9E1A-A2DF8B32E52E}" presName="parallelogram2" presStyleLbl="alignNode1" presStyleIdx="1" presStyleCnt="21"/>
      <dgm:spPr/>
    </dgm:pt>
    <dgm:pt modelId="{BCA0ECB3-6BBA-D04C-B225-9693BCCFC69A}" type="pres">
      <dgm:prSet presAssocID="{E4A3082F-69ED-DC4B-9E1A-A2DF8B32E52E}" presName="parallelogram3" presStyleLbl="alignNode1" presStyleIdx="2" presStyleCnt="21"/>
      <dgm:spPr/>
    </dgm:pt>
    <dgm:pt modelId="{4EA43005-8699-294C-8EE5-871DF2A7CD8D}" type="pres">
      <dgm:prSet presAssocID="{E4A3082F-69ED-DC4B-9E1A-A2DF8B32E52E}" presName="parallelogram4" presStyleLbl="alignNode1" presStyleIdx="3" presStyleCnt="21"/>
      <dgm:spPr/>
    </dgm:pt>
    <dgm:pt modelId="{EA1C15FB-E010-D741-A572-C4FA235108B9}" type="pres">
      <dgm:prSet presAssocID="{E4A3082F-69ED-DC4B-9E1A-A2DF8B32E52E}" presName="parallelogram5" presStyleLbl="alignNode1" presStyleIdx="4" presStyleCnt="21"/>
      <dgm:spPr/>
    </dgm:pt>
    <dgm:pt modelId="{AA8F884D-200D-7C48-866A-FC59DDDE6FB1}" type="pres">
      <dgm:prSet presAssocID="{E4A3082F-69ED-DC4B-9E1A-A2DF8B32E52E}" presName="parallelogram6" presStyleLbl="alignNode1" presStyleIdx="5" presStyleCnt="21"/>
      <dgm:spPr/>
    </dgm:pt>
    <dgm:pt modelId="{4BB721F7-885B-6949-BED4-43EAB007A459}" type="pres">
      <dgm:prSet presAssocID="{E4A3082F-69ED-DC4B-9E1A-A2DF8B32E52E}" presName="parallelogram7" presStyleLbl="alignNode1" presStyleIdx="6" presStyleCnt="21"/>
      <dgm:spPr/>
    </dgm:pt>
    <dgm:pt modelId="{6A008880-9ECF-F847-AC06-FCBCC81195F7}" type="pres">
      <dgm:prSet presAssocID="{3E793345-829C-784F-B579-F019639683F0}" presName="sibTrans" presStyleCnt="0"/>
      <dgm:spPr/>
    </dgm:pt>
    <dgm:pt modelId="{C25DB85D-BCC5-1745-BFAC-95729F16C65E}" type="pres">
      <dgm:prSet presAssocID="{80DDD74A-2780-354A-B7B5-11A00ED14390}" presName="parenttextcomposite" presStyleCnt="0"/>
      <dgm:spPr/>
    </dgm:pt>
    <dgm:pt modelId="{402A2F1C-E47D-9D43-AF9E-0905402B2A99}" type="pres">
      <dgm:prSet presAssocID="{80DDD74A-2780-354A-B7B5-11A00ED14390}" presName="parenttext" presStyleLbl="revTx" presStyleIdx="1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497AC3-7C5E-B743-9814-6606F7472B4D}" type="pres">
      <dgm:prSet presAssocID="{80DDD74A-2780-354A-B7B5-11A00ED14390}" presName="parallelogramComposite" presStyleCnt="0"/>
      <dgm:spPr/>
    </dgm:pt>
    <dgm:pt modelId="{F05441F6-DBFB-6248-8E61-3F278FA615D8}" type="pres">
      <dgm:prSet presAssocID="{80DDD74A-2780-354A-B7B5-11A00ED14390}" presName="parallelogram1" presStyleLbl="alignNode1" presStyleIdx="7" presStyleCnt="21"/>
      <dgm:spPr/>
    </dgm:pt>
    <dgm:pt modelId="{3FDD3A94-4CAB-7F40-8B24-38B1308EEC61}" type="pres">
      <dgm:prSet presAssocID="{80DDD74A-2780-354A-B7B5-11A00ED14390}" presName="parallelogram2" presStyleLbl="alignNode1" presStyleIdx="8" presStyleCnt="21"/>
      <dgm:spPr/>
    </dgm:pt>
    <dgm:pt modelId="{F5C5723D-E3A0-9B48-9454-D8D9CAE51BD4}" type="pres">
      <dgm:prSet presAssocID="{80DDD74A-2780-354A-B7B5-11A00ED14390}" presName="parallelogram3" presStyleLbl="alignNode1" presStyleIdx="9" presStyleCnt="21"/>
      <dgm:spPr/>
    </dgm:pt>
    <dgm:pt modelId="{9E9D65C8-75C1-754F-927E-246EECBC02EE}" type="pres">
      <dgm:prSet presAssocID="{80DDD74A-2780-354A-B7B5-11A00ED14390}" presName="parallelogram4" presStyleLbl="alignNode1" presStyleIdx="10" presStyleCnt="21"/>
      <dgm:spPr/>
    </dgm:pt>
    <dgm:pt modelId="{03116973-0BAB-0943-8BE4-250EBE4A40EA}" type="pres">
      <dgm:prSet presAssocID="{80DDD74A-2780-354A-B7B5-11A00ED14390}" presName="parallelogram5" presStyleLbl="alignNode1" presStyleIdx="11" presStyleCnt="21"/>
      <dgm:spPr/>
    </dgm:pt>
    <dgm:pt modelId="{A7806E7C-7E0C-2E46-A8C6-94E31FC0115B}" type="pres">
      <dgm:prSet presAssocID="{80DDD74A-2780-354A-B7B5-11A00ED14390}" presName="parallelogram6" presStyleLbl="alignNode1" presStyleIdx="12" presStyleCnt="21"/>
      <dgm:spPr/>
    </dgm:pt>
    <dgm:pt modelId="{CD0CA985-3A78-B54E-AC5D-A15F79878F0D}" type="pres">
      <dgm:prSet presAssocID="{80DDD74A-2780-354A-B7B5-11A00ED14390}" presName="parallelogram7" presStyleLbl="alignNode1" presStyleIdx="13" presStyleCnt="21"/>
      <dgm:spPr/>
    </dgm:pt>
    <dgm:pt modelId="{E99B5C20-5051-064F-BF27-EF6B72826D22}" type="pres">
      <dgm:prSet presAssocID="{23E82C4E-00B7-7542-BD78-271094B1C8CA}" presName="sibTrans" presStyleCnt="0"/>
      <dgm:spPr/>
    </dgm:pt>
    <dgm:pt modelId="{AAD93975-CFF6-2940-B05D-B1649B2DAED0}" type="pres">
      <dgm:prSet presAssocID="{D8DC0C39-11E0-AA44-B5CF-5BD984B1FDE7}" presName="parenttextcomposite" presStyleCnt="0"/>
      <dgm:spPr/>
    </dgm:pt>
    <dgm:pt modelId="{311D89FE-8B86-D148-BC23-DEA9D4551C75}" type="pres">
      <dgm:prSet presAssocID="{D8DC0C39-11E0-AA44-B5CF-5BD984B1FDE7}" presName="parenttext" presStyleLbl="revTx" presStyleIdx="2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A76A10-70F1-2449-BC54-FDF748C51FFD}" type="pres">
      <dgm:prSet presAssocID="{D8DC0C39-11E0-AA44-B5CF-5BD984B1FDE7}" presName="parallelogramComposite" presStyleCnt="0"/>
      <dgm:spPr/>
    </dgm:pt>
    <dgm:pt modelId="{921B308A-BD91-044B-B6F5-1A12BC96F977}" type="pres">
      <dgm:prSet presAssocID="{D8DC0C39-11E0-AA44-B5CF-5BD984B1FDE7}" presName="parallelogram1" presStyleLbl="alignNode1" presStyleIdx="14" presStyleCnt="21"/>
      <dgm:spPr/>
    </dgm:pt>
    <dgm:pt modelId="{171A3EE7-3F44-5A46-8155-0D58632D673A}" type="pres">
      <dgm:prSet presAssocID="{D8DC0C39-11E0-AA44-B5CF-5BD984B1FDE7}" presName="parallelogram2" presStyleLbl="alignNode1" presStyleIdx="15" presStyleCnt="21"/>
      <dgm:spPr/>
    </dgm:pt>
    <dgm:pt modelId="{6182765A-2009-DB4E-A959-6BF6A018F76F}" type="pres">
      <dgm:prSet presAssocID="{D8DC0C39-11E0-AA44-B5CF-5BD984B1FDE7}" presName="parallelogram3" presStyleLbl="alignNode1" presStyleIdx="16" presStyleCnt="21"/>
      <dgm:spPr/>
    </dgm:pt>
    <dgm:pt modelId="{4C43B62B-C015-7745-A5CD-533E6E3B9F97}" type="pres">
      <dgm:prSet presAssocID="{D8DC0C39-11E0-AA44-B5CF-5BD984B1FDE7}" presName="parallelogram4" presStyleLbl="alignNode1" presStyleIdx="17" presStyleCnt="21"/>
      <dgm:spPr/>
    </dgm:pt>
    <dgm:pt modelId="{195DC884-EFAA-FE49-9396-2EFD26BC43AC}" type="pres">
      <dgm:prSet presAssocID="{D8DC0C39-11E0-AA44-B5CF-5BD984B1FDE7}" presName="parallelogram5" presStyleLbl="alignNode1" presStyleIdx="18" presStyleCnt="21"/>
      <dgm:spPr/>
    </dgm:pt>
    <dgm:pt modelId="{A17CE031-A5A2-6D41-AB79-4D69B82BAAC3}" type="pres">
      <dgm:prSet presAssocID="{D8DC0C39-11E0-AA44-B5CF-5BD984B1FDE7}" presName="parallelogram6" presStyleLbl="alignNode1" presStyleIdx="19" presStyleCnt="21"/>
      <dgm:spPr/>
    </dgm:pt>
    <dgm:pt modelId="{5F8FEBD3-5735-164E-B79E-C1F8E9834558}" type="pres">
      <dgm:prSet presAssocID="{D8DC0C39-11E0-AA44-B5CF-5BD984B1FDE7}" presName="parallelogram7" presStyleLbl="alignNode1" presStyleIdx="20" presStyleCnt="21"/>
      <dgm:spPr/>
    </dgm:pt>
  </dgm:ptLst>
  <dgm:cxnLst>
    <dgm:cxn modelId="{A0FC2FEB-11AA-7A4C-958B-9634AF1BC73D}" srcId="{96D66A2D-B44E-CD4F-8B56-0BD9E05C969D}" destId="{80DDD74A-2780-354A-B7B5-11A00ED14390}" srcOrd="1" destOrd="0" parTransId="{F814D97E-AB08-0A47-A22F-DC27547B2158}" sibTransId="{23E82C4E-00B7-7542-BD78-271094B1C8CA}"/>
    <dgm:cxn modelId="{211BE4D5-3E84-5042-849F-1C6B6608E2BE}" srcId="{96D66A2D-B44E-CD4F-8B56-0BD9E05C969D}" destId="{E4A3082F-69ED-DC4B-9E1A-A2DF8B32E52E}" srcOrd="0" destOrd="0" parTransId="{ED75F7DF-A35A-8A43-AFB4-DA6036792E15}" sibTransId="{3E793345-829C-784F-B579-F019639683F0}"/>
    <dgm:cxn modelId="{EB8B9B73-C4AA-3C4D-A42E-B05885C7920F}" type="presOf" srcId="{80DDD74A-2780-354A-B7B5-11A00ED14390}" destId="{402A2F1C-E47D-9D43-AF9E-0905402B2A99}" srcOrd="0" destOrd="0" presId="urn:microsoft.com/office/officeart/2008/layout/VerticalAccentList"/>
    <dgm:cxn modelId="{2B4DC7B5-56BB-8F40-A463-903519FA19F9}" type="presOf" srcId="{D8DC0C39-11E0-AA44-B5CF-5BD984B1FDE7}" destId="{311D89FE-8B86-D148-BC23-DEA9D4551C75}" srcOrd="0" destOrd="0" presId="urn:microsoft.com/office/officeart/2008/layout/VerticalAccentList"/>
    <dgm:cxn modelId="{633316E7-5FD1-CB47-900A-F59BDEAC5002}" type="presOf" srcId="{96D66A2D-B44E-CD4F-8B56-0BD9E05C969D}" destId="{3207AECE-5724-BA4E-AB1D-98C9C4327776}" srcOrd="0" destOrd="0" presId="urn:microsoft.com/office/officeart/2008/layout/VerticalAccentList"/>
    <dgm:cxn modelId="{98219D0B-55F4-9248-8D4A-1DF63D085D98}" type="presOf" srcId="{E4A3082F-69ED-DC4B-9E1A-A2DF8B32E52E}" destId="{337E8830-1946-3C49-BA7D-A3F1F45A2C7A}" srcOrd="0" destOrd="0" presId="urn:microsoft.com/office/officeart/2008/layout/VerticalAccentList"/>
    <dgm:cxn modelId="{8F5AF543-BC7B-724C-B938-55836058A63C}" srcId="{96D66A2D-B44E-CD4F-8B56-0BD9E05C969D}" destId="{D8DC0C39-11E0-AA44-B5CF-5BD984B1FDE7}" srcOrd="2" destOrd="0" parTransId="{1C7E748E-CA1C-1141-AC4A-DBEF1C0493BF}" sibTransId="{76A7F751-2E94-CA45-80D4-4D95E4C1A659}"/>
    <dgm:cxn modelId="{EE26E328-DA32-9A43-8D24-AC3FB9845E4D}" type="presParOf" srcId="{3207AECE-5724-BA4E-AB1D-98C9C4327776}" destId="{ECEEE9D3-DD35-9748-B21A-4C2FC6C2EEE0}" srcOrd="0" destOrd="0" presId="urn:microsoft.com/office/officeart/2008/layout/VerticalAccentList"/>
    <dgm:cxn modelId="{B7CDE1B1-1605-C344-907E-A0814AC89990}" type="presParOf" srcId="{ECEEE9D3-DD35-9748-B21A-4C2FC6C2EEE0}" destId="{337E8830-1946-3C49-BA7D-A3F1F45A2C7A}" srcOrd="0" destOrd="0" presId="urn:microsoft.com/office/officeart/2008/layout/VerticalAccentList"/>
    <dgm:cxn modelId="{9BD9115F-B187-B04A-BE99-768FD4FA7DF8}" type="presParOf" srcId="{3207AECE-5724-BA4E-AB1D-98C9C4327776}" destId="{31A102E1-F8C1-D84A-A6E8-3DC4F99A2439}" srcOrd="1" destOrd="0" presId="urn:microsoft.com/office/officeart/2008/layout/VerticalAccentList"/>
    <dgm:cxn modelId="{97290D3C-0168-FE42-BF91-4F6FD08AAB6B}" type="presParOf" srcId="{31A102E1-F8C1-D84A-A6E8-3DC4F99A2439}" destId="{46B562CE-662C-974D-BE8D-157EA8846D8F}" srcOrd="0" destOrd="0" presId="urn:microsoft.com/office/officeart/2008/layout/VerticalAccentList"/>
    <dgm:cxn modelId="{730D8C80-7E1F-634A-A506-085178343D45}" type="presParOf" srcId="{31A102E1-F8C1-D84A-A6E8-3DC4F99A2439}" destId="{A8B95DEA-A7CC-BB46-A08D-30B02B8FEA54}" srcOrd="1" destOrd="0" presId="urn:microsoft.com/office/officeart/2008/layout/VerticalAccentList"/>
    <dgm:cxn modelId="{F82215FF-A04B-614E-826F-9B877711D2AE}" type="presParOf" srcId="{31A102E1-F8C1-D84A-A6E8-3DC4F99A2439}" destId="{BCA0ECB3-6BBA-D04C-B225-9693BCCFC69A}" srcOrd="2" destOrd="0" presId="urn:microsoft.com/office/officeart/2008/layout/VerticalAccentList"/>
    <dgm:cxn modelId="{07705DA7-B70B-2A41-939F-F3DB9CDED9EA}" type="presParOf" srcId="{31A102E1-F8C1-D84A-A6E8-3DC4F99A2439}" destId="{4EA43005-8699-294C-8EE5-871DF2A7CD8D}" srcOrd="3" destOrd="0" presId="urn:microsoft.com/office/officeart/2008/layout/VerticalAccentList"/>
    <dgm:cxn modelId="{1DACC524-6BDA-7A44-A352-3C503BF459E0}" type="presParOf" srcId="{31A102E1-F8C1-D84A-A6E8-3DC4F99A2439}" destId="{EA1C15FB-E010-D741-A572-C4FA235108B9}" srcOrd="4" destOrd="0" presId="urn:microsoft.com/office/officeart/2008/layout/VerticalAccentList"/>
    <dgm:cxn modelId="{05C12068-321C-A042-9809-596875F5C437}" type="presParOf" srcId="{31A102E1-F8C1-D84A-A6E8-3DC4F99A2439}" destId="{AA8F884D-200D-7C48-866A-FC59DDDE6FB1}" srcOrd="5" destOrd="0" presId="urn:microsoft.com/office/officeart/2008/layout/VerticalAccentList"/>
    <dgm:cxn modelId="{CF450334-DA3F-904B-A3F0-462A42C7EE0C}" type="presParOf" srcId="{31A102E1-F8C1-D84A-A6E8-3DC4F99A2439}" destId="{4BB721F7-885B-6949-BED4-43EAB007A459}" srcOrd="6" destOrd="0" presId="urn:microsoft.com/office/officeart/2008/layout/VerticalAccentList"/>
    <dgm:cxn modelId="{BD752DE1-E1F2-BE49-A555-AC2DE4C57391}" type="presParOf" srcId="{3207AECE-5724-BA4E-AB1D-98C9C4327776}" destId="{6A008880-9ECF-F847-AC06-FCBCC81195F7}" srcOrd="2" destOrd="0" presId="urn:microsoft.com/office/officeart/2008/layout/VerticalAccentList"/>
    <dgm:cxn modelId="{7BEE67D0-7795-6241-BABF-891B0014153A}" type="presParOf" srcId="{3207AECE-5724-BA4E-AB1D-98C9C4327776}" destId="{C25DB85D-BCC5-1745-BFAC-95729F16C65E}" srcOrd="3" destOrd="0" presId="urn:microsoft.com/office/officeart/2008/layout/VerticalAccentList"/>
    <dgm:cxn modelId="{8D9E0592-7FF0-FD48-9153-D3178CF0FA48}" type="presParOf" srcId="{C25DB85D-BCC5-1745-BFAC-95729F16C65E}" destId="{402A2F1C-E47D-9D43-AF9E-0905402B2A99}" srcOrd="0" destOrd="0" presId="urn:microsoft.com/office/officeart/2008/layout/VerticalAccentList"/>
    <dgm:cxn modelId="{F783B3DC-C772-2E4A-9C89-886F6F5311FA}" type="presParOf" srcId="{3207AECE-5724-BA4E-AB1D-98C9C4327776}" destId="{BD497AC3-7C5E-B743-9814-6606F7472B4D}" srcOrd="4" destOrd="0" presId="urn:microsoft.com/office/officeart/2008/layout/VerticalAccentList"/>
    <dgm:cxn modelId="{7F7CDEF6-A9C4-5E4C-B6A3-FADC1974200D}" type="presParOf" srcId="{BD497AC3-7C5E-B743-9814-6606F7472B4D}" destId="{F05441F6-DBFB-6248-8E61-3F278FA615D8}" srcOrd="0" destOrd="0" presId="urn:microsoft.com/office/officeart/2008/layout/VerticalAccentList"/>
    <dgm:cxn modelId="{2196FBC2-4CA2-7E46-B9C6-0E1691B471A4}" type="presParOf" srcId="{BD497AC3-7C5E-B743-9814-6606F7472B4D}" destId="{3FDD3A94-4CAB-7F40-8B24-38B1308EEC61}" srcOrd="1" destOrd="0" presId="urn:microsoft.com/office/officeart/2008/layout/VerticalAccentList"/>
    <dgm:cxn modelId="{F3907674-AB66-0B42-B674-2C3C9CD01C32}" type="presParOf" srcId="{BD497AC3-7C5E-B743-9814-6606F7472B4D}" destId="{F5C5723D-E3A0-9B48-9454-D8D9CAE51BD4}" srcOrd="2" destOrd="0" presId="urn:microsoft.com/office/officeart/2008/layout/VerticalAccentList"/>
    <dgm:cxn modelId="{9A6CAD4C-2C8D-EA4E-91EB-04C0C7DA973C}" type="presParOf" srcId="{BD497AC3-7C5E-B743-9814-6606F7472B4D}" destId="{9E9D65C8-75C1-754F-927E-246EECBC02EE}" srcOrd="3" destOrd="0" presId="urn:microsoft.com/office/officeart/2008/layout/VerticalAccentList"/>
    <dgm:cxn modelId="{0225234A-249B-9644-A9DA-12B9A2AE4779}" type="presParOf" srcId="{BD497AC3-7C5E-B743-9814-6606F7472B4D}" destId="{03116973-0BAB-0943-8BE4-250EBE4A40EA}" srcOrd="4" destOrd="0" presId="urn:microsoft.com/office/officeart/2008/layout/VerticalAccentList"/>
    <dgm:cxn modelId="{4E3255AF-2C1A-3E45-9414-4CB9E6DBA4B0}" type="presParOf" srcId="{BD497AC3-7C5E-B743-9814-6606F7472B4D}" destId="{A7806E7C-7E0C-2E46-A8C6-94E31FC0115B}" srcOrd="5" destOrd="0" presId="urn:microsoft.com/office/officeart/2008/layout/VerticalAccentList"/>
    <dgm:cxn modelId="{06317470-02B4-F24B-9DE6-6870BAE5301E}" type="presParOf" srcId="{BD497AC3-7C5E-B743-9814-6606F7472B4D}" destId="{CD0CA985-3A78-B54E-AC5D-A15F79878F0D}" srcOrd="6" destOrd="0" presId="urn:microsoft.com/office/officeart/2008/layout/VerticalAccentList"/>
    <dgm:cxn modelId="{7DF9FFCE-C551-E945-B8D3-119D0BA8DAD1}" type="presParOf" srcId="{3207AECE-5724-BA4E-AB1D-98C9C4327776}" destId="{E99B5C20-5051-064F-BF27-EF6B72826D22}" srcOrd="5" destOrd="0" presId="urn:microsoft.com/office/officeart/2008/layout/VerticalAccentList"/>
    <dgm:cxn modelId="{01BCDC13-4B7F-774F-88C6-F0284F99D07F}" type="presParOf" srcId="{3207AECE-5724-BA4E-AB1D-98C9C4327776}" destId="{AAD93975-CFF6-2940-B05D-B1649B2DAED0}" srcOrd="6" destOrd="0" presId="urn:microsoft.com/office/officeart/2008/layout/VerticalAccentList"/>
    <dgm:cxn modelId="{63543C81-D328-3244-86D5-B9E50450E9AB}" type="presParOf" srcId="{AAD93975-CFF6-2940-B05D-B1649B2DAED0}" destId="{311D89FE-8B86-D148-BC23-DEA9D4551C75}" srcOrd="0" destOrd="0" presId="urn:microsoft.com/office/officeart/2008/layout/VerticalAccentList"/>
    <dgm:cxn modelId="{34AB4A21-2CF4-E146-A7E4-6E562D16B19F}" type="presParOf" srcId="{3207AECE-5724-BA4E-AB1D-98C9C4327776}" destId="{B3A76A10-70F1-2449-BC54-FDF748C51FFD}" srcOrd="7" destOrd="0" presId="urn:microsoft.com/office/officeart/2008/layout/VerticalAccentList"/>
    <dgm:cxn modelId="{2CFD8585-916D-2B49-8038-03B1279DBB39}" type="presParOf" srcId="{B3A76A10-70F1-2449-BC54-FDF748C51FFD}" destId="{921B308A-BD91-044B-B6F5-1A12BC96F977}" srcOrd="0" destOrd="0" presId="urn:microsoft.com/office/officeart/2008/layout/VerticalAccentList"/>
    <dgm:cxn modelId="{EC0992F5-4DA8-E34A-8E70-02FBD3E6B6FC}" type="presParOf" srcId="{B3A76A10-70F1-2449-BC54-FDF748C51FFD}" destId="{171A3EE7-3F44-5A46-8155-0D58632D673A}" srcOrd="1" destOrd="0" presId="urn:microsoft.com/office/officeart/2008/layout/VerticalAccentList"/>
    <dgm:cxn modelId="{EF167DCF-65CF-4341-BE3A-750D3C718807}" type="presParOf" srcId="{B3A76A10-70F1-2449-BC54-FDF748C51FFD}" destId="{6182765A-2009-DB4E-A959-6BF6A018F76F}" srcOrd="2" destOrd="0" presId="urn:microsoft.com/office/officeart/2008/layout/VerticalAccentList"/>
    <dgm:cxn modelId="{288ADE6E-05F8-044C-9032-1CD45A02B609}" type="presParOf" srcId="{B3A76A10-70F1-2449-BC54-FDF748C51FFD}" destId="{4C43B62B-C015-7745-A5CD-533E6E3B9F97}" srcOrd="3" destOrd="0" presId="urn:microsoft.com/office/officeart/2008/layout/VerticalAccentList"/>
    <dgm:cxn modelId="{22F27D9F-DBEE-1F4E-8D48-645742083CA0}" type="presParOf" srcId="{B3A76A10-70F1-2449-BC54-FDF748C51FFD}" destId="{195DC884-EFAA-FE49-9396-2EFD26BC43AC}" srcOrd="4" destOrd="0" presId="urn:microsoft.com/office/officeart/2008/layout/VerticalAccentList"/>
    <dgm:cxn modelId="{15807E9F-FDA7-0C4B-B563-947495BDFB14}" type="presParOf" srcId="{B3A76A10-70F1-2449-BC54-FDF748C51FFD}" destId="{A17CE031-A5A2-6D41-AB79-4D69B82BAAC3}" srcOrd="5" destOrd="0" presId="urn:microsoft.com/office/officeart/2008/layout/VerticalAccentList"/>
    <dgm:cxn modelId="{A2CC36F3-C504-6940-B707-5EB8F4313FC6}" type="presParOf" srcId="{B3A76A10-70F1-2449-BC54-FDF748C51FFD}" destId="{5F8FEBD3-5735-164E-B79E-C1F8E9834558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22B085-418D-7647-B34B-C022CCBCE698}">
      <dsp:nvSpPr>
        <dsp:cNvPr id="0" name=""/>
        <dsp:cNvSpPr/>
      </dsp:nvSpPr>
      <dsp:spPr>
        <a:xfrm>
          <a:off x="-6125176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E23247-EB58-DC4A-A36D-B8CE02DBD722}">
      <dsp:nvSpPr>
        <dsp:cNvPr id="0" name=""/>
        <dsp:cNvSpPr/>
      </dsp:nvSpPr>
      <dsp:spPr>
        <a:xfrm>
          <a:off x="752110" y="541866"/>
          <a:ext cx="7301111" cy="10837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60213" tIns="114300" rIns="114300" bIns="114300" numCol="1" spcCol="1270" anchor="ctr" anchorCtr="0">
          <a:noAutofit/>
        </a:bodyPr>
        <a:lstStyle/>
        <a:p>
          <a:pPr lvl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500" kern="1200" dirty="0" smtClean="0"/>
            <a:t>Сохранение на </a:t>
          </a:r>
          <a:r>
            <a:rPr lang="en-US" sz="4500" kern="1200" dirty="0" err="1" smtClean="0"/>
            <a:t>SharedPref</a:t>
          </a:r>
          <a:endParaRPr lang="en-US" sz="4500" kern="1200" dirty="0"/>
        </a:p>
      </dsp:txBody>
      <dsp:txXfrm>
        <a:off x="752110" y="541866"/>
        <a:ext cx="7301111" cy="1083733"/>
      </dsp:txXfrm>
    </dsp:sp>
    <dsp:sp modelId="{64285C06-24A0-2740-9127-4197AE443B80}">
      <dsp:nvSpPr>
        <dsp:cNvPr id="0" name=""/>
        <dsp:cNvSpPr/>
      </dsp:nvSpPr>
      <dsp:spPr>
        <a:xfrm>
          <a:off x="74777" y="406400"/>
          <a:ext cx="1354666" cy="13546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088FF1-45C9-774F-B33F-675CCDBD2602}">
      <dsp:nvSpPr>
        <dsp:cNvPr id="0" name=""/>
        <dsp:cNvSpPr/>
      </dsp:nvSpPr>
      <dsp:spPr>
        <a:xfrm>
          <a:off x="1146048" y="2167466"/>
          <a:ext cx="6907174" cy="10837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60213" tIns="114300" rIns="114300" bIns="114300" numCol="1" spcCol="1270" anchor="ctr" anchorCtr="0">
          <a:noAutofit/>
        </a:bodyPr>
        <a:lstStyle/>
        <a:p>
          <a:pPr lvl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500" kern="1200" dirty="0" smtClean="0"/>
            <a:t>Классная игра</a:t>
          </a:r>
          <a:endParaRPr lang="en-US" sz="4500" kern="1200" dirty="0"/>
        </a:p>
      </dsp:txBody>
      <dsp:txXfrm>
        <a:off x="1146048" y="2167466"/>
        <a:ext cx="6907174" cy="1083733"/>
      </dsp:txXfrm>
    </dsp:sp>
    <dsp:sp modelId="{C9F4369B-854A-DA48-8495-E3CFCA2DE4D4}">
      <dsp:nvSpPr>
        <dsp:cNvPr id="0" name=""/>
        <dsp:cNvSpPr/>
      </dsp:nvSpPr>
      <dsp:spPr>
        <a:xfrm>
          <a:off x="468714" y="2032000"/>
          <a:ext cx="1354666" cy="13546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7D1C0E-93FF-874E-B092-2C2C6749A05B}">
      <dsp:nvSpPr>
        <dsp:cNvPr id="0" name=""/>
        <dsp:cNvSpPr/>
      </dsp:nvSpPr>
      <dsp:spPr>
        <a:xfrm>
          <a:off x="752110" y="3793066"/>
          <a:ext cx="7301111" cy="10837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60213" tIns="114300" rIns="114300" bIns="114300" numCol="1" spcCol="1270" anchor="ctr" anchorCtr="0">
          <a:noAutofit/>
        </a:bodyPr>
        <a:lstStyle/>
        <a:p>
          <a:pPr lvl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500" kern="1200" dirty="0" smtClean="0"/>
            <a:t>Классная музыка</a:t>
          </a:r>
          <a:endParaRPr lang="en-US" sz="4500" kern="1200" dirty="0"/>
        </a:p>
      </dsp:txBody>
      <dsp:txXfrm>
        <a:off x="752110" y="3793066"/>
        <a:ext cx="7301111" cy="1083733"/>
      </dsp:txXfrm>
    </dsp:sp>
    <dsp:sp modelId="{DBB4CF14-8148-9D46-B22F-DCDE0A12D876}">
      <dsp:nvSpPr>
        <dsp:cNvPr id="0" name=""/>
        <dsp:cNvSpPr/>
      </dsp:nvSpPr>
      <dsp:spPr>
        <a:xfrm>
          <a:off x="74777" y="3657600"/>
          <a:ext cx="1354666" cy="13546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7E8830-1946-3C49-BA7D-A3F1F45A2C7A}">
      <dsp:nvSpPr>
        <dsp:cNvPr id="0" name=""/>
        <dsp:cNvSpPr/>
      </dsp:nvSpPr>
      <dsp:spPr>
        <a:xfrm>
          <a:off x="406400" y="1359592"/>
          <a:ext cx="7315200" cy="665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b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000" kern="1200" dirty="0" smtClean="0"/>
            <a:t>Финальный размер 30</a:t>
          </a:r>
          <a:r>
            <a:rPr lang="en-US" sz="3000" kern="1200" dirty="0" smtClean="0"/>
            <a:t>KB (</a:t>
          </a:r>
          <a:r>
            <a:rPr lang="ru-RU" sz="3000" kern="1200" dirty="0" smtClean="0"/>
            <a:t>без иконки</a:t>
          </a:r>
          <a:r>
            <a:rPr lang="en-US" sz="3000" kern="1200" dirty="0" smtClean="0"/>
            <a:t>)</a:t>
          </a:r>
          <a:endParaRPr lang="en-US" sz="3000" kern="1200" dirty="0"/>
        </a:p>
      </dsp:txBody>
      <dsp:txXfrm>
        <a:off x="406400" y="1359592"/>
        <a:ext cx="7315200" cy="665018"/>
      </dsp:txXfrm>
    </dsp:sp>
    <dsp:sp modelId="{46B562CE-662C-974D-BE8D-157EA8846D8F}">
      <dsp:nvSpPr>
        <dsp:cNvPr id="0" name=""/>
        <dsp:cNvSpPr/>
      </dsp:nvSpPr>
      <dsp:spPr>
        <a:xfrm>
          <a:off x="406400" y="2024611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8B95DEA-A7CC-BB46-A08D-30B02B8FEA54}">
      <dsp:nvSpPr>
        <dsp:cNvPr id="0" name=""/>
        <dsp:cNvSpPr/>
      </dsp:nvSpPr>
      <dsp:spPr>
        <a:xfrm>
          <a:off x="1438655" y="2024611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CA0ECB3-6BBA-D04C-B225-9693BCCFC69A}">
      <dsp:nvSpPr>
        <dsp:cNvPr id="0" name=""/>
        <dsp:cNvSpPr/>
      </dsp:nvSpPr>
      <dsp:spPr>
        <a:xfrm>
          <a:off x="2470911" y="2024611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EA43005-8699-294C-8EE5-871DF2A7CD8D}">
      <dsp:nvSpPr>
        <dsp:cNvPr id="0" name=""/>
        <dsp:cNvSpPr/>
      </dsp:nvSpPr>
      <dsp:spPr>
        <a:xfrm>
          <a:off x="3503168" y="2024611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1C15FB-E010-D741-A572-C4FA235108B9}">
      <dsp:nvSpPr>
        <dsp:cNvPr id="0" name=""/>
        <dsp:cNvSpPr/>
      </dsp:nvSpPr>
      <dsp:spPr>
        <a:xfrm>
          <a:off x="4535423" y="2024611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8F884D-200D-7C48-866A-FC59DDDE6FB1}">
      <dsp:nvSpPr>
        <dsp:cNvPr id="0" name=""/>
        <dsp:cNvSpPr/>
      </dsp:nvSpPr>
      <dsp:spPr>
        <a:xfrm>
          <a:off x="5567680" y="2024611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B721F7-885B-6949-BED4-43EAB007A459}">
      <dsp:nvSpPr>
        <dsp:cNvPr id="0" name=""/>
        <dsp:cNvSpPr/>
      </dsp:nvSpPr>
      <dsp:spPr>
        <a:xfrm>
          <a:off x="6599936" y="2024611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02A2F1C-E47D-9D43-AF9E-0905402B2A99}">
      <dsp:nvSpPr>
        <dsp:cNvPr id="0" name=""/>
        <dsp:cNvSpPr/>
      </dsp:nvSpPr>
      <dsp:spPr>
        <a:xfrm>
          <a:off x="406400" y="2295544"/>
          <a:ext cx="7315200" cy="665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b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 </a:t>
          </a:r>
          <a:r>
            <a:rPr lang="ru-RU" sz="3000" kern="1200" dirty="0" smtClean="0"/>
            <a:t>Финальный размер </a:t>
          </a:r>
          <a:r>
            <a:rPr lang="en-US" sz="3000" kern="1200" dirty="0" smtClean="0"/>
            <a:t>90KB (</a:t>
          </a:r>
          <a:r>
            <a:rPr lang="ru-RU" sz="3000" kern="1200" dirty="0" smtClean="0"/>
            <a:t>с иконкой</a:t>
          </a:r>
          <a:r>
            <a:rPr lang="en-US" sz="3000" kern="1200" dirty="0" smtClean="0"/>
            <a:t>)</a:t>
          </a:r>
          <a:endParaRPr lang="en-US" sz="3000" kern="1200" dirty="0"/>
        </a:p>
      </dsp:txBody>
      <dsp:txXfrm>
        <a:off x="406400" y="2295544"/>
        <a:ext cx="7315200" cy="665018"/>
      </dsp:txXfrm>
    </dsp:sp>
    <dsp:sp modelId="{F05441F6-DBFB-6248-8E61-3F278FA615D8}">
      <dsp:nvSpPr>
        <dsp:cNvPr id="0" name=""/>
        <dsp:cNvSpPr/>
      </dsp:nvSpPr>
      <dsp:spPr>
        <a:xfrm>
          <a:off x="406400" y="2960562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DD3A94-4CAB-7F40-8B24-38B1308EEC61}">
      <dsp:nvSpPr>
        <dsp:cNvPr id="0" name=""/>
        <dsp:cNvSpPr/>
      </dsp:nvSpPr>
      <dsp:spPr>
        <a:xfrm>
          <a:off x="1438655" y="2960562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5C5723D-E3A0-9B48-9454-D8D9CAE51BD4}">
      <dsp:nvSpPr>
        <dsp:cNvPr id="0" name=""/>
        <dsp:cNvSpPr/>
      </dsp:nvSpPr>
      <dsp:spPr>
        <a:xfrm>
          <a:off x="2470911" y="2960562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E9D65C8-75C1-754F-927E-246EECBC02EE}">
      <dsp:nvSpPr>
        <dsp:cNvPr id="0" name=""/>
        <dsp:cNvSpPr/>
      </dsp:nvSpPr>
      <dsp:spPr>
        <a:xfrm>
          <a:off x="3503168" y="2960562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3116973-0BAB-0943-8BE4-250EBE4A40EA}">
      <dsp:nvSpPr>
        <dsp:cNvPr id="0" name=""/>
        <dsp:cNvSpPr/>
      </dsp:nvSpPr>
      <dsp:spPr>
        <a:xfrm>
          <a:off x="4535423" y="2960562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7806E7C-7E0C-2E46-A8C6-94E31FC0115B}">
      <dsp:nvSpPr>
        <dsp:cNvPr id="0" name=""/>
        <dsp:cNvSpPr/>
      </dsp:nvSpPr>
      <dsp:spPr>
        <a:xfrm>
          <a:off x="5567680" y="2960562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0CA985-3A78-B54E-AC5D-A15F79878F0D}">
      <dsp:nvSpPr>
        <dsp:cNvPr id="0" name=""/>
        <dsp:cNvSpPr/>
      </dsp:nvSpPr>
      <dsp:spPr>
        <a:xfrm>
          <a:off x="6599936" y="2960562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11D89FE-8B86-D148-BC23-DEA9D4551C75}">
      <dsp:nvSpPr>
        <dsp:cNvPr id="0" name=""/>
        <dsp:cNvSpPr/>
      </dsp:nvSpPr>
      <dsp:spPr>
        <a:xfrm>
          <a:off x="406400" y="3231495"/>
          <a:ext cx="7315200" cy="665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b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000" kern="1200" dirty="0" smtClean="0"/>
            <a:t>Реализовано по ТЗ</a:t>
          </a:r>
          <a:endParaRPr lang="en-US" sz="3000" kern="1200" dirty="0"/>
        </a:p>
      </dsp:txBody>
      <dsp:txXfrm>
        <a:off x="406400" y="3231495"/>
        <a:ext cx="7315200" cy="665018"/>
      </dsp:txXfrm>
    </dsp:sp>
    <dsp:sp modelId="{921B308A-BD91-044B-B6F5-1A12BC96F977}">
      <dsp:nvSpPr>
        <dsp:cNvPr id="0" name=""/>
        <dsp:cNvSpPr/>
      </dsp:nvSpPr>
      <dsp:spPr>
        <a:xfrm>
          <a:off x="406400" y="3896514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71A3EE7-3F44-5A46-8155-0D58632D673A}">
      <dsp:nvSpPr>
        <dsp:cNvPr id="0" name=""/>
        <dsp:cNvSpPr/>
      </dsp:nvSpPr>
      <dsp:spPr>
        <a:xfrm>
          <a:off x="1438655" y="3896514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182765A-2009-DB4E-A959-6BF6A018F76F}">
      <dsp:nvSpPr>
        <dsp:cNvPr id="0" name=""/>
        <dsp:cNvSpPr/>
      </dsp:nvSpPr>
      <dsp:spPr>
        <a:xfrm>
          <a:off x="2470911" y="3896514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C43B62B-C015-7745-A5CD-533E6E3B9F97}">
      <dsp:nvSpPr>
        <dsp:cNvPr id="0" name=""/>
        <dsp:cNvSpPr/>
      </dsp:nvSpPr>
      <dsp:spPr>
        <a:xfrm>
          <a:off x="3503168" y="3896514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5DC884-EFAA-FE49-9396-2EFD26BC43AC}">
      <dsp:nvSpPr>
        <dsp:cNvPr id="0" name=""/>
        <dsp:cNvSpPr/>
      </dsp:nvSpPr>
      <dsp:spPr>
        <a:xfrm>
          <a:off x="4535423" y="3896514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7CE031-A5A2-6D41-AB79-4D69B82BAAC3}">
      <dsp:nvSpPr>
        <dsp:cNvPr id="0" name=""/>
        <dsp:cNvSpPr/>
      </dsp:nvSpPr>
      <dsp:spPr>
        <a:xfrm>
          <a:off x="5567680" y="3896514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F8FEBD3-5735-164E-B79E-C1F8E9834558}">
      <dsp:nvSpPr>
        <dsp:cNvPr id="0" name=""/>
        <dsp:cNvSpPr/>
      </dsp:nvSpPr>
      <dsp:spPr>
        <a:xfrm>
          <a:off x="6599936" y="3896514"/>
          <a:ext cx="975360" cy="162560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tiff>
</file>

<file path=ppt/media/image3.png>
</file>

<file path=ppt/media/image4.tiff>
</file>

<file path=ppt/media/image5.tiff>
</file>

<file path=ppt/media/image6.jpg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0B3602-7529-094C-B7DD-6B1CE79EF0C3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99381A-2C00-114F-84AD-1726977504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373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9381A-2C00-114F-84AD-1726977504B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18304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9381A-2C00-114F-84AD-1726977504B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31840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9381A-2C00-114F-84AD-1726977504B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8220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9381A-2C00-114F-84AD-1726977504B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775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9381A-2C00-114F-84AD-1726977504B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1998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9381A-2C00-114F-84AD-1726977504B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9728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9381A-2C00-114F-84AD-1726977504B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5485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9381A-2C00-114F-84AD-1726977504B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725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9381A-2C00-114F-84AD-1726977504B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9093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9381A-2C00-114F-84AD-1726977504B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889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9381A-2C00-114F-84AD-1726977504B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0330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9F11312-2944-7343-960B-0E9460F37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A1DD0B6-8263-F54D-8A7B-0C78AF64A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E43F55A1-0BC3-114A-A6D7-F5116E0FC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C5943A1B-2F48-FA40-9628-496B01B05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B95E6B8-1673-4746-B907-064A18BF4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9007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A44F45C-D7B5-4B47-802F-22FA00B57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ED699CBA-3101-8644-90CC-5CAC112F9D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B2C41EBA-FA7D-F743-B6CB-422D3FC32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E426DC5A-F519-1446-A4CD-F767996D9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C3BDA64B-7362-FE4A-95B1-04128B772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7591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B9472F28-0618-1843-B4DD-51BCC7CB6B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D2A5C1F5-962A-2D45-A1C7-10E42E4828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8724072-7E6D-5A48-A857-1F3A26AAF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AF4216E8-6098-D348-9304-236691D8A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94C6DE9-423B-DB4A-9F56-D5CC6E93B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35791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Изображение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43150" y="1016635"/>
            <a:ext cx="1144807" cy="4386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99" y="1524000"/>
            <a:ext cx="9159337" cy="3624882"/>
          </a:xfrm>
          <a:prstGeom prst="rect">
            <a:avLst/>
          </a:prstGeom>
        </p:spPr>
        <p:txBody>
          <a:bodyPr wrap="square" anchor="ctr"/>
          <a:lstStyle>
            <a:lvl1pPr algn="l">
              <a:lnSpc>
                <a:spcPts val="7000"/>
              </a:lnSpc>
              <a:defRPr sz="6000">
                <a:latin typeface="Yandex Sans Text Light" panose="02000000000000000000" pitchFamily="2" charset="-52"/>
              </a:defRPr>
            </a:lvl1pPr>
          </a:lstStyle>
          <a:p>
            <a:r>
              <a:rPr lang="ru-RU" dirty="0"/>
              <a:t>Название 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100" y="5337175"/>
            <a:ext cx="9151839" cy="572295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marL="457177" indent="0" algn="ctr">
              <a:buNone/>
              <a:defRPr sz="2000"/>
            </a:lvl2pPr>
            <a:lvl3pPr marL="914355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3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7" indent="0" algn="ctr">
              <a:buNone/>
              <a:defRPr sz="1600"/>
            </a:lvl9pPr>
          </a:lstStyle>
          <a:p>
            <a:r>
              <a:rPr lang="ru-RU" dirty="0"/>
              <a:t>Имя и Фамилия, должность</a:t>
            </a:r>
            <a:endParaRPr lang="en-US" dirty="0"/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3" hasCustomPrompt="1"/>
          </p:nvPr>
        </p:nvSpPr>
        <p:spPr>
          <a:xfrm>
            <a:off x="1530005" y="909257"/>
            <a:ext cx="4381785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500"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                    Логотип Сервиса</a:t>
            </a:r>
          </a:p>
        </p:txBody>
      </p:sp>
      <p:sp>
        <p:nvSpPr>
          <p:cNvPr id="6" name="Рисунок 9"/>
          <p:cNvSpPr>
            <a:spLocks noGrp="1"/>
          </p:cNvSpPr>
          <p:nvPr>
            <p:ph type="pic" sz="quarter" idx="14" hasCustomPrompt="1"/>
          </p:nvPr>
        </p:nvSpPr>
        <p:spPr>
          <a:xfrm>
            <a:off x="8004124" y="948532"/>
            <a:ext cx="2671374" cy="572294"/>
          </a:xfrm>
          <a:noFill/>
          <a:ln>
            <a:noFill/>
          </a:ln>
        </p:spPr>
        <p:txBody>
          <a:bodyPr/>
          <a:lstStyle>
            <a:lvl1pPr marL="0" indent="0">
              <a:buFontTx/>
              <a:buNone/>
              <a:defRPr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</a:t>
            </a:r>
          </a:p>
        </p:txBody>
      </p:sp>
    </p:spTree>
    <p:extLst>
      <p:ext uri="{BB962C8B-B14F-4D97-AF65-F5344CB8AC3E}">
        <p14:creationId xmlns:p14="http://schemas.microsoft.com/office/powerpoint/2010/main" val="16425937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36">
          <p15:clr>
            <a:srgbClr val="FBAE40"/>
          </p15:clr>
        </p15:guide>
        <p15:guide id="2" orient="horz" pos="1773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+code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37" y="381000"/>
            <a:ext cx="11066389" cy="755650"/>
          </a:xfrm>
          <a:prstGeom prst="rect">
            <a:avLst/>
          </a:prstGeom>
        </p:spPr>
        <p:txBody>
          <a:bodyPr anchor="t"/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" y="1520825"/>
            <a:ext cx="12191999" cy="5337175"/>
          </a:xfrm>
        </p:spPr>
        <p:txBody>
          <a:bodyPr lIns="1152000" tIns="468000" rIns="1152000" bIns="720000" anchor="t"/>
          <a:lstStyle>
            <a:lvl1pPr marL="0">
              <a:lnSpc>
                <a:spcPct val="150000"/>
              </a:lnSpc>
              <a:spcBef>
                <a:spcPts val="1500"/>
              </a:spcBef>
              <a:spcAft>
                <a:spcPts val="1500"/>
              </a:spcAft>
              <a:defRPr sz="1800" b="0" i="0">
                <a:latin typeface="Hack" charset="0"/>
                <a:ea typeface="Hack" charset="0"/>
                <a:cs typeface="Hack" charset="0"/>
              </a:defRPr>
            </a:lvl1pPr>
            <a:lvl2pPr marL="0" indent="-360000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 baseline="0"/>
            </a:lvl2pPr>
            <a:lvl3pPr marL="756000" indent="-360000">
              <a:lnSpc>
                <a:spcPts val="3000"/>
              </a:lnSpc>
              <a:spcBef>
                <a:spcPts val="1500"/>
              </a:spcBef>
              <a:spcAft>
                <a:spcPts val="0"/>
              </a:spcAft>
              <a:defRPr baseline="0"/>
            </a:lvl3pPr>
            <a:lvl4pPr marL="756000" indent="-360000">
              <a:lnSpc>
                <a:spcPts val="3000"/>
              </a:lnSpc>
              <a:spcBef>
                <a:spcPts val="15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414600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6B336B4-2851-ED45-BC81-E7DCE56D9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FD4BB725-BC9C-D241-9B03-DF64FE5B7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D1223938-B7F1-724C-8DF6-D8F6E1CA0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3BA547BE-11DC-1A43-9825-779F5BC95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E535BA6A-129E-304B-BAEE-C1B7CC630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0870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0761FA0-8A37-2D42-A38B-1A4D828D7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D722F9F-6C16-044C-8D89-B17855E88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64BBEEE1-4E82-7942-8AD6-442F7C5D1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3221B106-2084-0E48-A59F-88F066AA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BDDC6EFC-C43E-334D-9EE2-7E28BB347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7913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9F8E158-477F-2348-9FF8-E3212BB04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F04A91C2-863B-924C-98F6-4B00F427EE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BAECDA9A-64AA-4942-BA72-BE49D969D4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626F98D2-F7A0-454D-A88E-6CF62ADA0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7528894A-84B0-E240-AFF2-807A9551F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592E6AFC-5AD6-3E4D-81BF-04A5EE217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3216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7B3F018-1419-1349-9965-ADCE4B37C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4DBF9A8D-BB23-2240-ACA2-950F45D75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32D9CD7A-48CD-FC43-A9E2-F93B80D586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17D24985-EC77-6947-BF7A-50A22589C8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5FCBD827-8126-5940-A325-97168C88EE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3524C253-A55E-054B-BF78-398BED185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D4D2A8D4-AF6C-0D4D-A362-1E5A3163E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60409FD9-2D5A-374E-BB19-5CD7BDB74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3961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AF4CABB-8EE6-8C4A-B9BF-FC7830F19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40C07C01-5238-A24D-B13D-1BAA23911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A01E3EB3-F6F2-5440-9020-B8286AA9D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B2AA418-5747-5E44-98B9-E112DD41E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3869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EE504D98-A8E0-8F45-A10A-CD7A67F72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2A0462BD-490E-EC48-A76B-36996A144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68F66EC9-4542-B24F-95E5-8D0D0019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6185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EE88B90-6FB1-8A4C-98DB-07E423B13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C598031-3216-0A4C-8AF3-03316CE44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ECA05E4C-C918-2E4B-A24C-B1DCF5D3A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A650E6C7-FF5C-FE46-A86B-4122A4E3F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1E96FC87-8B26-8B43-9FBD-0A637154A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23FEF26B-5E0B-3F41-806E-AC65FFFF5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9766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C6BE764-999A-514D-B86D-F653C1BB4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2879031A-4D0F-534D-8847-13A2291D4F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A6A1E9A1-AE09-8D4A-A53C-0FCA8E6911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45137A08-E3EA-034D-B9B4-80E2410D1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2F0608D7-3DA6-8E45-8E0D-28AE0AFF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E9C39923-7A70-F740-977A-D72C234F5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7177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0C59DB0-3EA9-AE4A-A870-87EC4D22F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0E319548-4125-6446-9D5C-CE532F0F8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D2BF9471-FDED-6D45-8C4B-BC307CE01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ADFF4-2EEA-564A-99B0-24914674BCE0}" type="datetimeFigureOut">
              <a:rPr lang="ru-RU" smtClean="0"/>
              <a:t>13.08.2018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2E6E529E-8FDC-EA46-893F-4C41238FE2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D295CE51-0B1F-A443-A55C-58272E2564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A875F-1505-E34B-92B3-7A2D741D56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815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99" y="2758698"/>
            <a:ext cx="9159337" cy="1038387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T</a:t>
            </a:r>
            <a:r>
              <a:rPr lang="en-US" dirty="0" err="1" smtClean="0"/>
              <a:t>etrix</a:t>
            </a:r>
            <a:endParaRPr lang="ru-RU" dirty="0"/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6710766" y="4058564"/>
            <a:ext cx="3972670" cy="1952786"/>
          </a:xfrm>
        </p:spPr>
        <p:txBody>
          <a:bodyPr/>
          <a:lstStyle/>
          <a:p>
            <a:r>
              <a:rPr lang="ru-RU" b="1" dirty="0" smtClean="0"/>
              <a:t>Команда «Ретро»</a:t>
            </a:r>
          </a:p>
          <a:p>
            <a:r>
              <a:rPr lang="ru-RU" dirty="0" err="1"/>
              <a:t>Султонов</a:t>
            </a:r>
            <a:r>
              <a:rPr lang="ru-RU" dirty="0"/>
              <a:t> </a:t>
            </a:r>
            <a:r>
              <a:rPr lang="ru-RU" dirty="0" err="1"/>
              <a:t>Йулдошбой</a:t>
            </a:r>
            <a:r>
              <a:rPr lang="ru-RU" dirty="0"/>
              <a:t> (Юра</a:t>
            </a:r>
            <a:r>
              <a:rPr lang="ru-RU" dirty="0" smtClean="0"/>
              <a:t>)</a:t>
            </a:r>
          </a:p>
          <a:p>
            <a:r>
              <a:rPr lang="ru-RU" dirty="0" smtClean="0"/>
              <a:t>Сорокин Владимир</a:t>
            </a:r>
          </a:p>
          <a:p>
            <a:r>
              <a:rPr lang="ru-RU" dirty="0" smtClean="0"/>
              <a:t>Гончаров Никита</a:t>
            </a:r>
          </a:p>
        </p:txBody>
      </p:sp>
      <p:pic>
        <p:nvPicPr>
          <p:cNvPr id="7" name="Рисунок 6"/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8893" b="8893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17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>
                <a:latin typeface="Yandex Sans Display" pitchFamily="2" charset="0"/>
              </a:rPr>
              <a:t>Фичи</a:t>
            </a:r>
            <a:r>
              <a:rPr lang="ru-RU" dirty="0" smtClean="0">
                <a:latin typeface="Yandex Sans Display" pitchFamily="2" charset="0"/>
              </a:rPr>
              <a:t> в новом проекте</a:t>
            </a:r>
            <a:endParaRPr lang="ru-RU" dirty="0">
              <a:latin typeface="Yandex Sans Display" pitchFamily="2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-111176881" y="3009911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В случае, если ваш код  не помещается на одной странице, его можно продлить на следующем слайде; между слайдами поставить переход </a:t>
            </a:r>
            <a:r>
              <a:rPr lang="ru-RU" sz="900">
                <a:solidFill>
                  <a:srgbClr val="FFFFFF"/>
                </a:solidFill>
                <a:latin typeface="YandexSansText-Regular" charset="0"/>
              </a:rPr>
              <a:t>«Выталкивание снизу вверх»</a:t>
            </a:r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 </a:t>
            </a:r>
            <a:endParaRPr lang="ru-RU" sz="90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891125158"/>
              </p:ext>
            </p:extLst>
          </p:nvPr>
        </p:nvGraphicFramePr>
        <p:xfrm>
          <a:off x="590657" y="115361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888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Yandex Sans Display" pitchFamily="2" charset="0"/>
              </a:rPr>
              <a:t>Программист может быть пианистом</a:t>
            </a:r>
            <a:endParaRPr lang="ru-RU" dirty="0">
              <a:latin typeface="Yandex Sans Display" pitchFamily="2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-111176881" y="3009911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В случае, если ваш код  не помещается на одной странице, его можно продлить на следующем слайде; между слайдами поставить переход </a:t>
            </a:r>
            <a:r>
              <a:rPr lang="ru-RU" sz="900">
                <a:solidFill>
                  <a:srgbClr val="FFFFFF"/>
                </a:solidFill>
                <a:latin typeface="YandexSansText-Regular" charset="0"/>
              </a:rPr>
              <a:t>«Выталкивание снизу вверх»</a:t>
            </a:r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 </a:t>
            </a:r>
            <a:endParaRPr lang="ru-RU" sz="9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37" y="1204624"/>
            <a:ext cx="8994007" cy="565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00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Yandex Sans Display" pitchFamily="2" charset="0"/>
              </a:rPr>
              <a:t>Результат</a:t>
            </a:r>
            <a:endParaRPr lang="ru-RU" dirty="0">
              <a:latin typeface="Yandex Sans Display" pitchFamily="2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-111176881" y="3009911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В случае, если ваш код  не помещается на одной странице, его можно продлить на следующем слайде; между слайдами поставить переход </a:t>
            </a:r>
            <a:r>
              <a:rPr lang="ru-RU" sz="900">
                <a:solidFill>
                  <a:srgbClr val="FFFFFF"/>
                </a:solidFill>
                <a:latin typeface="YandexSansText-Regular" charset="0"/>
              </a:rPr>
              <a:t>«Выталкивание снизу вверх»</a:t>
            </a:r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 </a:t>
            </a:r>
            <a:endParaRPr lang="ru-RU" sz="900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400450579"/>
              </p:ext>
            </p:extLst>
          </p:nvPr>
        </p:nvGraphicFramePr>
        <p:xfrm>
          <a:off x="1009112" y="113665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3132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65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-111176881" y="3009911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В случае, если ваш код  не помещается на одной странице, его можно продлить на следующем слайде; между слайдами поставить переход </a:t>
            </a:r>
            <a:r>
              <a:rPr lang="ru-RU" sz="900">
                <a:solidFill>
                  <a:srgbClr val="FFFFFF"/>
                </a:solidFill>
                <a:latin typeface="YandexSansText-Regular" charset="0"/>
              </a:rPr>
              <a:t>«Выталкивание снизу вверх»</a:t>
            </a:r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 </a:t>
            </a:r>
            <a:endParaRPr lang="ru-RU" sz="900"/>
          </a:p>
        </p:txBody>
      </p:sp>
      <p:sp>
        <p:nvSpPr>
          <p:cNvPr id="6" name="Текст 14"/>
          <p:cNvSpPr txBox="1">
            <a:spLocks/>
          </p:cNvSpPr>
          <p:nvPr/>
        </p:nvSpPr>
        <p:spPr>
          <a:xfrm>
            <a:off x="981659" y="1801690"/>
            <a:ext cx="9342299" cy="95371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6000" dirty="0" smtClean="0"/>
              <a:t>Спасибо за внимание!</a:t>
            </a:r>
            <a:endParaRPr lang="ru-RU" sz="6000" dirty="0"/>
          </a:p>
        </p:txBody>
      </p:sp>
      <p:sp>
        <p:nvSpPr>
          <p:cNvPr id="7" name="Текст 12"/>
          <p:cNvSpPr txBox="1">
            <a:spLocks/>
          </p:cNvSpPr>
          <p:nvPr/>
        </p:nvSpPr>
        <p:spPr>
          <a:xfrm>
            <a:off x="904816" y="3535952"/>
            <a:ext cx="7251378" cy="55501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mtClean="0">
                <a:latin typeface="Yandex Sans Text Thin" pitchFamily="2" charset="-52"/>
              </a:rPr>
              <a:t>Команда «Ретро»</a:t>
            </a:r>
            <a:endParaRPr lang="en-US" smtClean="0">
              <a:latin typeface="Yandex Sans Text Thin" pitchFamily="2" charset="-52"/>
            </a:endParaRPr>
          </a:p>
          <a:p>
            <a:r>
              <a:rPr lang="en-US" smtClean="0">
                <a:latin typeface="Yandex Sans Text Thin" pitchFamily="2" charset="-52"/>
              </a:rPr>
              <a:t>https://github.com/sorokinDev/SmallGame</a:t>
            </a:r>
            <a:endParaRPr lang="ru-RU" dirty="0">
              <a:latin typeface="Yandex Sans Text Thin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7750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2355742"/>
            <a:ext cx="10515600" cy="2206733"/>
          </a:xfrm>
        </p:spPr>
        <p:txBody>
          <a:bodyPr/>
          <a:lstStyle/>
          <a:p>
            <a:r>
              <a:rPr lang="ru-RU" dirty="0" smtClean="0"/>
              <a:t>Идея приложения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568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-111176881" y="3009911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В случае, если ваш код  не помещается на одной странице, его можно продлить на следующем слайде; между слайдами поставить переход </a:t>
            </a:r>
            <a:r>
              <a:rPr lang="ru-RU" sz="900">
                <a:solidFill>
                  <a:srgbClr val="FFFFFF"/>
                </a:solidFill>
                <a:latin typeface="YandexSansText-Regular" charset="0"/>
              </a:rPr>
              <a:t>«Выталкивание снизу вверх»</a:t>
            </a:r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 </a:t>
            </a:r>
            <a:endParaRPr lang="ru-RU" sz="9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5650"/>
            <a:ext cx="12192000" cy="6102350"/>
          </a:xfrm>
          <a:prstGeom prst="rect">
            <a:avLst/>
          </a:prstGeom>
        </p:spPr>
      </p:pic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562805" y="0"/>
            <a:ext cx="11066389" cy="755650"/>
          </a:xfrm>
        </p:spPr>
        <p:txBody>
          <a:bodyPr/>
          <a:lstStyle/>
          <a:p>
            <a:r>
              <a:rPr lang="ru-RU" dirty="0" smtClean="0">
                <a:latin typeface="Yandex Sans Display" pitchFamily="2" charset="0"/>
              </a:rPr>
              <a:t>По мотивам фильма матрица</a:t>
            </a:r>
            <a:endParaRPr lang="ru-RU" dirty="0">
              <a:latin typeface="Yandex Sans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775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2805" y="0"/>
            <a:ext cx="11066389" cy="755650"/>
          </a:xfrm>
        </p:spPr>
        <p:txBody>
          <a:bodyPr/>
          <a:lstStyle/>
          <a:p>
            <a:r>
              <a:rPr lang="ru-RU" dirty="0" smtClean="0">
                <a:latin typeface="Yandex Sans Display" pitchFamily="2" charset="0"/>
              </a:rPr>
              <a:t>2048 </a:t>
            </a:r>
            <a:r>
              <a:rPr lang="en-US" dirty="0" smtClean="0">
                <a:latin typeface="Yandex Sans Display" pitchFamily="2" charset="0"/>
              </a:rPr>
              <a:t>Game</a:t>
            </a:r>
            <a:endParaRPr lang="ru-RU" dirty="0">
              <a:latin typeface="Yandex Sans Display" pitchFamily="2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-111176881" y="3009911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В случае, если ваш код  не помещается на одной странице, его можно продлить на следующем слайде; между слайдами поставить переход </a:t>
            </a:r>
            <a:r>
              <a:rPr lang="ru-RU" sz="900">
                <a:solidFill>
                  <a:srgbClr val="FFFFFF"/>
                </a:solidFill>
                <a:latin typeface="YandexSansText-Regular" charset="0"/>
              </a:rPr>
              <a:t>«Выталкивание снизу вверх»</a:t>
            </a:r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 </a:t>
            </a:r>
            <a:endParaRPr lang="ru-RU" sz="9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55650"/>
            <a:ext cx="12192000" cy="610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13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2805" y="0"/>
            <a:ext cx="11066389" cy="755650"/>
          </a:xfrm>
        </p:spPr>
        <p:txBody>
          <a:bodyPr/>
          <a:lstStyle/>
          <a:p>
            <a:r>
              <a:rPr lang="en-US" dirty="0" smtClean="0">
                <a:latin typeface="Yandex Sans Display" pitchFamily="2" charset="0"/>
              </a:rPr>
              <a:t>Tetris</a:t>
            </a:r>
            <a:r>
              <a:rPr lang="ru-RU" dirty="0" smtClean="0">
                <a:latin typeface="Yandex Sans Display" pitchFamily="2" charset="0"/>
              </a:rPr>
              <a:t> </a:t>
            </a:r>
            <a:r>
              <a:rPr lang="en-US" dirty="0" smtClean="0">
                <a:latin typeface="Yandex Sans Display" pitchFamily="2" charset="0"/>
              </a:rPr>
              <a:t>Game</a:t>
            </a:r>
            <a:endParaRPr lang="ru-RU" dirty="0">
              <a:latin typeface="Yandex Sans Display" pitchFamily="2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-111176881" y="3009911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В случае, если ваш код  не помещается на одной странице, его можно продлить на следующем слайде; между слайдами поставить переход </a:t>
            </a:r>
            <a:r>
              <a:rPr lang="ru-RU" sz="900">
                <a:solidFill>
                  <a:srgbClr val="FFFFFF"/>
                </a:solidFill>
                <a:latin typeface="YandexSansText-Regular" charset="0"/>
              </a:rPr>
              <a:t>«Выталкивание снизу вверх»</a:t>
            </a:r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 </a:t>
            </a:r>
            <a:endParaRPr lang="ru-RU" sz="9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2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Yandex Sans Display" pitchFamily="2" charset="0"/>
              </a:rPr>
              <a:t>Скриншоты</a:t>
            </a:r>
            <a:endParaRPr lang="ru-RU" dirty="0">
              <a:latin typeface="Yandex Sans Display" pitchFamily="2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-111176881" y="3009911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В случае, если ваш код  не помещается на одной странице, его можно продлить на следующем слайде; между слайдами поставить переход </a:t>
            </a:r>
            <a:r>
              <a:rPr lang="ru-RU" sz="900">
                <a:solidFill>
                  <a:srgbClr val="FFFFFF"/>
                </a:solidFill>
                <a:latin typeface="YandexSansText-Regular" charset="0"/>
              </a:rPr>
              <a:t>«Выталкивание снизу вверх»</a:t>
            </a:r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 </a:t>
            </a:r>
            <a:endParaRPr lang="ru-RU" sz="9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618" y="1136650"/>
            <a:ext cx="3218259" cy="572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Yandex Sans Display" pitchFamily="2" charset="0"/>
              </a:rPr>
              <a:t>Скриншоты</a:t>
            </a:r>
            <a:endParaRPr lang="ru-RU" dirty="0">
              <a:latin typeface="Yandex Sans Display" pitchFamily="2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-111176881" y="3009911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В случае, если ваш код  не помещается на одной странице, его можно продлить на следующем слайде; между слайдами поставить переход </a:t>
            </a:r>
            <a:r>
              <a:rPr lang="ru-RU" sz="900">
                <a:solidFill>
                  <a:srgbClr val="FFFFFF"/>
                </a:solidFill>
                <a:latin typeface="YandexSansText-Regular" charset="0"/>
              </a:rPr>
              <a:t>«Выталкивание снизу вверх»</a:t>
            </a:r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 </a:t>
            </a:r>
            <a:endParaRPr lang="ru-RU" sz="9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831" y="1136650"/>
            <a:ext cx="3218259" cy="57213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848" y="1135778"/>
            <a:ext cx="3218750" cy="572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13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Yandex Sans Display" pitchFamily="2" charset="0"/>
              </a:rPr>
              <a:t>Скриншоты</a:t>
            </a:r>
            <a:endParaRPr lang="ru-RU" dirty="0">
              <a:latin typeface="Yandex Sans Display" pitchFamily="2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-111176881" y="3009911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В случае, если ваш код  не помещается на одной странице, его можно продлить на следующем слайде; между слайдами поставить переход </a:t>
            </a:r>
            <a:r>
              <a:rPr lang="ru-RU" sz="900">
                <a:solidFill>
                  <a:srgbClr val="FFFFFF"/>
                </a:solidFill>
                <a:latin typeface="YandexSansText-Regular" charset="0"/>
              </a:rPr>
              <a:t>«Выталкивание снизу вверх»</a:t>
            </a:r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 </a:t>
            </a:r>
            <a:endParaRPr lang="ru-RU" sz="9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45" y="1136650"/>
            <a:ext cx="3218259" cy="57213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062" y="1135778"/>
            <a:ext cx="3218750" cy="5722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570" y="1135778"/>
            <a:ext cx="3218750" cy="572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086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Yandex Sans Display" pitchFamily="2" charset="0"/>
              </a:rPr>
              <a:t>Использованные библиотеки</a:t>
            </a:r>
            <a:endParaRPr lang="ru-RU" dirty="0">
              <a:latin typeface="Yandex Sans Display" pitchFamily="2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-111176881" y="3009911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В случае, если ваш код  не помещается на одной странице, его можно продлить на следующем слайде; между слайдами поставить переход </a:t>
            </a:r>
            <a:r>
              <a:rPr lang="ru-RU" sz="900">
                <a:solidFill>
                  <a:srgbClr val="FFFFFF"/>
                </a:solidFill>
                <a:latin typeface="YandexSansText-Regular" charset="0"/>
              </a:rPr>
              <a:t>«Выталкивание снизу вверх»</a:t>
            </a:r>
            <a:r>
              <a:rPr lang="ru-RU" sz="900">
                <a:solidFill>
                  <a:srgbClr val="FFFFFF"/>
                </a:solidFill>
                <a:latin typeface="YandexSansText-Light" charset="0"/>
              </a:rPr>
              <a:t> </a:t>
            </a:r>
            <a:endParaRPr lang="ru-RU" sz="9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6190"/>
          <a:stretch/>
        </p:blipFill>
        <p:spPr>
          <a:xfrm>
            <a:off x="1439441" y="1136650"/>
            <a:ext cx="9796829" cy="559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6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22298</TotalTime>
  <Words>145</Words>
  <Application>Microsoft Macintosh PowerPoint</Application>
  <PresentationFormat>Widescreen</PresentationFormat>
  <Paragraphs>48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Calibri</vt:lpstr>
      <vt:lpstr>Calibri Light</vt:lpstr>
      <vt:lpstr>Hack</vt:lpstr>
      <vt:lpstr>Impact</vt:lpstr>
      <vt:lpstr>Yandex Sans Display</vt:lpstr>
      <vt:lpstr>Yandex Sans Text Light</vt:lpstr>
      <vt:lpstr>Yandex Sans Text Thin</vt:lpstr>
      <vt:lpstr>YandexSansText-Light</vt:lpstr>
      <vt:lpstr>YandexSansText-Regular</vt:lpstr>
      <vt:lpstr>Тема Office</vt:lpstr>
      <vt:lpstr>Tetrix</vt:lpstr>
      <vt:lpstr>Идея приложения</vt:lpstr>
      <vt:lpstr>По мотивам фильма матрица</vt:lpstr>
      <vt:lpstr>2048 Game</vt:lpstr>
      <vt:lpstr>Tetris Game</vt:lpstr>
      <vt:lpstr>Скриншоты</vt:lpstr>
      <vt:lpstr>Скриншоты</vt:lpstr>
      <vt:lpstr>Скриншоты</vt:lpstr>
      <vt:lpstr>Использованные библиотеки</vt:lpstr>
      <vt:lpstr>Фичи в новом проекте</vt:lpstr>
      <vt:lpstr>Программист может быть пианистом</vt:lpstr>
      <vt:lpstr>Результат</vt:lpstr>
      <vt:lpstr>Заключение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Использование кода  в презентации</dc:title>
  <dc:creator>Пользователь Microsoft Office</dc:creator>
  <cp:lastModifiedBy>Microsoft Office User</cp:lastModifiedBy>
  <cp:revision>199</cp:revision>
  <dcterms:created xsi:type="dcterms:W3CDTF">2018-06-22T16:26:58Z</dcterms:created>
  <dcterms:modified xsi:type="dcterms:W3CDTF">2018-08-12T23:15:32Z</dcterms:modified>
</cp:coreProperties>
</file>

<file path=docProps/thumbnail.jpeg>
</file>